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6FBEB71B-E353-4176-90D0-6E8A2FE301E6}"/>
    <pc:docChg chg="custSel addSld modSld">
      <pc:chgData name="Xinyi Shen" userId="c45f212b-5789-4129-bf03-1592b57bd5dd" providerId="ADAL" clId="{6FBEB71B-E353-4176-90D0-6E8A2FE301E6}" dt="2023-03-10T02:14:45.457" v="128" actId="164"/>
      <pc:docMkLst>
        <pc:docMk/>
      </pc:docMkLst>
      <pc:sldChg chg="addSp delSp modSp add">
        <pc:chgData name="Xinyi Shen" userId="c45f212b-5789-4129-bf03-1592b57bd5dd" providerId="ADAL" clId="{6FBEB71B-E353-4176-90D0-6E8A2FE301E6}" dt="2023-03-10T02:14:45.457" v="128" actId="164"/>
        <pc:sldMkLst>
          <pc:docMk/>
          <pc:sldMk cId="777259833" sldId="261"/>
        </pc:sldMkLst>
        <pc:spChg chg="add mod">
          <ac:chgData name="Xinyi Shen" userId="c45f212b-5789-4129-bf03-1592b57bd5dd" providerId="ADAL" clId="{6FBEB71B-E353-4176-90D0-6E8A2FE301E6}" dt="2023-03-10T02:11:42.621" v="76" actId="164"/>
          <ac:spMkLst>
            <pc:docMk/>
            <pc:sldMk cId="777259833" sldId="261"/>
            <ac:spMk id="8" creationId="{0C38D598-4AC7-4539-AE3B-0D165DDDAC91}"/>
          </ac:spMkLst>
        </pc:spChg>
        <pc:spChg chg="add del mod">
          <ac:chgData name="Xinyi Shen" userId="c45f212b-5789-4129-bf03-1592b57bd5dd" providerId="ADAL" clId="{6FBEB71B-E353-4176-90D0-6E8A2FE301E6}" dt="2023-03-10T02:08:58.439" v="39"/>
          <ac:spMkLst>
            <pc:docMk/>
            <pc:sldMk cId="777259833" sldId="261"/>
            <ac:spMk id="9" creationId="{4C4F022B-EEFA-41B6-BC81-26858DD6457A}"/>
          </ac:spMkLst>
        </pc:spChg>
        <pc:spChg chg="add mod">
          <ac:chgData name="Xinyi Shen" userId="c45f212b-5789-4129-bf03-1592b57bd5dd" providerId="ADAL" clId="{6FBEB71B-E353-4176-90D0-6E8A2FE301E6}" dt="2023-03-10T02:11:42.621" v="76" actId="164"/>
          <ac:spMkLst>
            <pc:docMk/>
            <pc:sldMk cId="777259833" sldId="261"/>
            <ac:spMk id="10" creationId="{F06BAB36-BD2A-49AC-B0CD-9057522D1E8D}"/>
          </ac:spMkLst>
        </pc:spChg>
        <pc:spChg chg="add mod">
          <ac:chgData name="Xinyi Shen" userId="c45f212b-5789-4129-bf03-1592b57bd5dd" providerId="ADAL" clId="{6FBEB71B-E353-4176-90D0-6E8A2FE301E6}" dt="2023-03-10T02:11:42.621" v="76" actId="164"/>
          <ac:spMkLst>
            <pc:docMk/>
            <pc:sldMk cId="777259833" sldId="261"/>
            <ac:spMk id="11" creationId="{027365C9-6AC8-41A6-9FDA-1A6292981633}"/>
          </ac:spMkLst>
        </pc:spChg>
        <pc:spChg chg="add mod">
          <ac:chgData name="Xinyi Shen" userId="c45f212b-5789-4129-bf03-1592b57bd5dd" providerId="ADAL" clId="{6FBEB71B-E353-4176-90D0-6E8A2FE301E6}" dt="2023-03-10T02:11:42.621" v="76" actId="164"/>
          <ac:spMkLst>
            <pc:docMk/>
            <pc:sldMk cId="777259833" sldId="261"/>
            <ac:spMk id="12" creationId="{B7633A7D-88DC-4CAD-896D-39A4017C0649}"/>
          </ac:spMkLst>
        </pc:spChg>
        <pc:spChg chg="add del mod">
          <ac:chgData name="Xinyi Shen" userId="c45f212b-5789-4129-bf03-1592b57bd5dd" providerId="ADAL" clId="{6FBEB71B-E353-4176-90D0-6E8A2FE301E6}" dt="2023-03-10T02:12:23.167" v="81" actId="478"/>
          <ac:spMkLst>
            <pc:docMk/>
            <pc:sldMk cId="777259833" sldId="261"/>
            <ac:spMk id="13" creationId="{2FA334CB-8B48-467A-B8DE-9EF0FDC5843F}"/>
          </ac:spMkLst>
        </pc:spChg>
        <pc:spChg chg="add del mod">
          <ac:chgData name="Xinyi Shen" userId="c45f212b-5789-4129-bf03-1592b57bd5dd" providerId="ADAL" clId="{6FBEB71B-E353-4176-90D0-6E8A2FE301E6}" dt="2023-03-10T02:12:23.167" v="81" actId="478"/>
          <ac:spMkLst>
            <pc:docMk/>
            <pc:sldMk cId="777259833" sldId="261"/>
            <ac:spMk id="14" creationId="{C8AEEA22-AB53-439E-8A08-72336A2CAA34}"/>
          </ac:spMkLst>
        </pc:spChg>
        <pc:spChg chg="add del mod">
          <ac:chgData name="Xinyi Shen" userId="c45f212b-5789-4129-bf03-1592b57bd5dd" providerId="ADAL" clId="{6FBEB71B-E353-4176-90D0-6E8A2FE301E6}" dt="2023-03-10T02:12:23.167" v="81" actId="478"/>
          <ac:spMkLst>
            <pc:docMk/>
            <pc:sldMk cId="777259833" sldId="261"/>
            <ac:spMk id="15" creationId="{F42750BA-5C19-47D9-9055-16344E4B77C7}"/>
          </ac:spMkLst>
        </pc:spChg>
        <pc:spChg chg="add del mod">
          <ac:chgData name="Xinyi Shen" userId="c45f212b-5789-4129-bf03-1592b57bd5dd" providerId="ADAL" clId="{6FBEB71B-E353-4176-90D0-6E8A2FE301E6}" dt="2023-03-10T02:12:23.167" v="81" actId="478"/>
          <ac:spMkLst>
            <pc:docMk/>
            <pc:sldMk cId="777259833" sldId="261"/>
            <ac:spMk id="16" creationId="{90013222-EA3B-4D45-B854-7D98E27979DD}"/>
          </ac:spMkLst>
        </pc:spChg>
        <pc:spChg chg="add mod">
          <ac:chgData name="Xinyi Shen" userId="c45f212b-5789-4129-bf03-1592b57bd5dd" providerId="ADAL" clId="{6FBEB71B-E353-4176-90D0-6E8A2FE301E6}" dt="2023-03-10T02:14:45.457" v="128" actId="164"/>
          <ac:spMkLst>
            <pc:docMk/>
            <pc:sldMk cId="777259833" sldId="261"/>
            <ac:spMk id="33" creationId="{CCD28BBD-A210-48A7-B7EE-23E7AA3EF55D}"/>
          </ac:spMkLst>
        </pc:spChg>
        <pc:spChg chg="add mod">
          <ac:chgData name="Xinyi Shen" userId="c45f212b-5789-4129-bf03-1592b57bd5dd" providerId="ADAL" clId="{6FBEB71B-E353-4176-90D0-6E8A2FE301E6}" dt="2023-03-10T02:14:45.457" v="128" actId="164"/>
          <ac:spMkLst>
            <pc:docMk/>
            <pc:sldMk cId="777259833" sldId="261"/>
            <ac:spMk id="34" creationId="{789B7275-4C07-4014-B913-6BCAE88910EA}"/>
          </ac:spMkLst>
        </pc:spChg>
        <pc:spChg chg="add mod">
          <ac:chgData name="Xinyi Shen" userId="c45f212b-5789-4129-bf03-1592b57bd5dd" providerId="ADAL" clId="{6FBEB71B-E353-4176-90D0-6E8A2FE301E6}" dt="2023-03-10T02:14:45.457" v="128" actId="164"/>
          <ac:spMkLst>
            <pc:docMk/>
            <pc:sldMk cId="777259833" sldId="261"/>
            <ac:spMk id="35" creationId="{FAF8BAC7-8CDE-4B1E-ADF2-69B8F31CAFA3}"/>
          </ac:spMkLst>
        </pc:spChg>
        <pc:spChg chg="add mod">
          <ac:chgData name="Xinyi Shen" userId="c45f212b-5789-4129-bf03-1592b57bd5dd" providerId="ADAL" clId="{6FBEB71B-E353-4176-90D0-6E8A2FE301E6}" dt="2023-03-10T02:14:45.457" v="128" actId="164"/>
          <ac:spMkLst>
            <pc:docMk/>
            <pc:sldMk cId="777259833" sldId="261"/>
            <ac:spMk id="36" creationId="{21D1AFC9-AC24-4001-8C76-74275E271679}"/>
          </ac:spMkLst>
        </pc:spChg>
        <pc:grpChg chg="add mod">
          <ac:chgData name="Xinyi Shen" userId="c45f212b-5789-4129-bf03-1592b57bd5dd" providerId="ADAL" clId="{6FBEB71B-E353-4176-90D0-6E8A2FE301E6}" dt="2023-03-10T02:14:45.457" v="128" actId="164"/>
          <ac:grpSpMkLst>
            <pc:docMk/>
            <pc:sldMk cId="777259833" sldId="261"/>
            <ac:grpSpMk id="17" creationId="{0AAC7BA1-A902-45B5-96B8-883B791E79C5}"/>
          </ac:grpSpMkLst>
        </pc:grpChg>
        <pc:grpChg chg="add mod">
          <ac:chgData name="Xinyi Shen" userId="c45f212b-5789-4129-bf03-1592b57bd5dd" providerId="ADAL" clId="{6FBEB71B-E353-4176-90D0-6E8A2FE301E6}" dt="2023-03-10T02:14:45.457" v="128" actId="164"/>
          <ac:grpSpMkLst>
            <pc:docMk/>
            <pc:sldMk cId="777259833" sldId="261"/>
            <ac:grpSpMk id="18" creationId="{CE776FE5-8E09-4DFE-9C80-556820FAB901}"/>
          </ac:grpSpMkLst>
        </pc:grpChg>
        <pc:grpChg chg="add mod">
          <ac:chgData name="Xinyi Shen" userId="c45f212b-5789-4129-bf03-1592b57bd5dd" providerId="ADAL" clId="{6FBEB71B-E353-4176-90D0-6E8A2FE301E6}" dt="2023-03-10T02:14:45.457" v="128" actId="164"/>
          <ac:grpSpMkLst>
            <pc:docMk/>
            <pc:sldMk cId="777259833" sldId="261"/>
            <ac:grpSpMk id="23" creationId="{4DA5E5C2-2E79-460F-83B0-EDCC75F126CF}"/>
          </ac:grpSpMkLst>
        </pc:grpChg>
        <pc:grpChg chg="add mod">
          <ac:chgData name="Xinyi Shen" userId="c45f212b-5789-4129-bf03-1592b57bd5dd" providerId="ADAL" clId="{6FBEB71B-E353-4176-90D0-6E8A2FE301E6}" dt="2023-03-10T02:14:45.457" v="128" actId="164"/>
          <ac:grpSpMkLst>
            <pc:docMk/>
            <pc:sldMk cId="777259833" sldId="261"/>
            <ac:grpSpMk id="28" creationId="{9F6DFD6F-5645-4D77-AE7E-2ACD90C0FF01}"/>
          </ac:grpSpMkLst>
        </pc:grpChg>
        <pc:grpChg chg="add mod">
          <ac:chgData name="Xinyi Shen" userId="c45f212b-5789-4129-bf03-1592b57bd5dd" providerId="ADAL" clId="{6FBEB71B-E353-4176-90D0-6E8A2FE301E6}" dt="2023-03-10T02:14:45.457" v="128" actId="164"/>
          <ac:grpSpMkLst>
            <pc:docMk/>
            <pc:sldMk cId="777259833" sldId="261"/>
            <ac:grpSpMk id="37" creationId="{647655A3-5420-455D-B2FA-76885892B1FF}"/>
          </ac:grpSpMkLst>
        </pc:grpChg>
        <pc:picChg chg="add del mod">
          <ac:chgData name="Xinyi Shen" userId="c45f212b-5789-4129-bf03-1592b57bd5dd" providerId="ADAL" clId="{6FBEB71B-E353-4176-90D0-6E8A2FE301E6}" dt="2023-03-10T02:06:01.689" v="3" actId="478"/>
          <ac:picMkLst>
            <pc:docMk/>
            <pc:sldMk cId="777259833" sldId="261"/>
            <ac:picMk id="2" creationId="{C38A4C78-504B-461F-AD35-D3A17F7DEE03}"/>
          </ac:picMkLst>
        </pc:picChg>
        <pc:picChg chg="add del mod">
          <ac:chgData name="Xinyi Shen" userId="c45f212b-5789-4129-bf03-1592b57bd5dd" providerId="ADAL" clId="{6FBEB71B-E353-4176-90D0-6E8A2FE301E6}" dt="2023-03-10T02:06:05.719" v="6" actId="478"/>
          <ac:picMkLst>
            <pc:docMk/>
            <pc:sldMk cId="777259833" sldId="261"/>
            <ac:picMk id="3" creationId="{DF8A6FB1-3059-4F24-AD45-241E67A1C6D2}"/>
          </ac:picMkLst>
        </pc:picChg>
        <pc:picChg chg="add mod">
          <ac:chgData name="Xinyi Shen" userId="c45f212b-5789-4129-bf03-1592b57bd5dd" providerId="ADAL" clId="{6FBEB71B-E353-4176-90D0-6E8A2FE301E6}" dt="2023-03-10T02:14:45.457" v="128" actId="164"/>
          <ac:picMkLst>
            <pc:docMk/>
            <pc:sldMk cId="777259833" sldId="261"/>
            <ac:picMk id="4" creationId="{4FF257CD-94F2-4743-A6C5-95536D3A8544}"/>
          </ac:picMkLst>
        </pc:picChg>
        <pc:picChg chg="add mod">
          <ac:chgData name="Xinyi Shen" userId="c45f212b-5789-4129-bf03-1592b57bd5dd" providerId="ADAL" clId="{6FBEB71B-E353-4176-90D0-6E8A2FE301E6}" dt="2023-03-10T02:14:45.457" v="128" actId="164"/>
          <ac:picMkLst>
            <pc:docMk/>
            <pc:sldMk cId="777259833" sldId="261"/>
            <ac:picMk id="5" creationId="{574805A3-A0A3-49B5-A2FA-73B0F13EB3A6}"/>
          </ac:picMkLst>
        </pc:picChg>
        <pc:picChg chg="add mod">
          <ac:chgData name="Xinyi Shen" userId="c45f212b-5789-4129-bf03-1592b57bd5dd" providerId="ADAL" clId="{6FBEB71B-E353-4176-90D0-6E8A2FE301E6}" dt="2023-03-10T02:14:45.457" v="128" actId="164"/>
          <ac:picMkLst>
            <pc:docMk/>
            <pc:sldMk cId="777259833" sldId="261"/>
            <ac:picMk id="6" creationId="{2F434BE7-E175-4D10-B6F9-B7987777C1E2}"/>
          </ac:picMkLst>
        </pc:picChg>
        <pc:picChg chg="add mod">
          <ac:chgData name="Xinyi Shen" userId="c45f212b-5789-4129-bf03-1592b57bd5dd" providerId="ADAL" clId="{6FBEB71B-E353-4176-90D0-6E8A2FE301E6}" dt="2023-03-10T02:14:45.457" v="128" actId="164"/>
          <ac:picMkLst>
            <pc:docMk/>
            <pc:sldMk cId="777259833" sldId="261"/>
            <ac:picMk id="7" creationId="{E1A0AA76-89C6-4629-995F-F9A51C2303F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6DE18-EA05-4F3D-B902-B3DF8AF86A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FE7DCD-F007-4809-92AF-46D12D487F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E8592-380A-4831-B9FB-BE40D059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BA217-7681-4E17-993B-F6753C5C8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D5A5F-2FF4-4DEA-B208-BCA5A7219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352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D2E51-2E1C-4379-BFA9-4B411F933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A760F6-2722-44F9-95B2-FABEDD329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4453F-D19D-4804-99E4-C224CF3A4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5512F-4B59-4552-B3F6-DF2A13489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C68B7-4D1B-43C0-A5AB-E92F2F7C1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380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A0FBB7-1486-4E40-AB93-8291341C7C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58E760-7601-4BA3-B929-47C119AD08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CCCAD-EB7E-4096-91DF-EFD6F05DE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2AB59-CB52-4F9A-921E-C8D268661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10D16-99BB-48BF-8A0E-7B1010FCC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676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FFD69-D828-43B0-A85C-8C011150E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AD1D2-44DA-40AA-BCAF-E245CF6BC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082BB-9B2B-4E67-BA39-BE4F4A54B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5FCED-D1F7-409C-9CE7-9EA2455DD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D760F7-437D-47EB-BF06-DDEFB2ED0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49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C53CF-61DF-4604-ACFA-A9C56638B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97B4E-EEC7-45E2-924D-462F6643F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D2AD2-DAF5-4E86-8B02-B97AB59D5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4C4F4-8074-43AD-B966-870D19D9B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2EFD2-8D5F-48CD-BEFD-B9FFBF51D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00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2767A-DB61-42C7-B274-F92BA6B23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21DB2-0829-4827-AB4E-B4100095D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561212-9512-4E11-87C2-3F935F930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24AD8A-0964-493C-B373-A7DD5DF8C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F057E2-5472-476A-9EFF-8EA3EB8BF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50991F-DE18-4EEB-9E80-25A0DF6F2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71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0DD15-D8FC-4B1F-9858-E15AC4BE1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4398C-4176-4EB0-9792-4BD138EA8E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67D52B-500B-4BFC-B6C2-AC1C1C6335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5AE407-386F-4518-8CCA-56EDD38F15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35975-DD6C-4CEC-85D2-B974013F9C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53EEE7-1ED9-4F58-944E-73018360E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0FD12-DF2C-4471-9B11-7ED0B69C9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C65185-8130-4C6D-BEC2-440113074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347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E155F-F6B6-422B-9123-6071E38A5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EC2B77-514F-438D-B313-D78F8C16F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74C511-B84D-43BD-9555-8F2BAF053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49AAA-2C58-45B8-8F53-41E71BE65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12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6420EF-46C8-40B1-823C-697B2378D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CC7F09-19AF-4EEA-B76C-B3FA708C3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0C25A-12B2-4532-A18B-DAEC079B8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82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4662D-C6E7-4FA8-8ACF-4DAF0EF09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F0C58-E297-4745-873A-2F22D1270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2035E2-D55C-4D40-8FE1-A0C4A09CD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943444-C433-47CA-8538-AE074D365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367129-6769-4A9B-AFC0-F423B7A9E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92226-3F9D-4CC4-B719-CDCF5705F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20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25500-E6A7-447E-914C-643CB23AB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A12519-64C5-4F9B-93A7-CBC205898F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8E6F83-21E1-4B0E-BC5D-79E488D6F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8A80D-AB12-450B-8AA2-B30749683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2044B-EFB6-4DB7-9408-8E2AFEB59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913C7D-E7EF-4ADD-820F-FD6E2447F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30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389484-B80F-4808-9298-43BFBFB8C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808688-9B08-406A-B6F5-7B130656E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49700-1D8B-417B-A581-52E9361E1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2DCFE-58CD-433A-8AAC-94E7F768F30E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8CA58-B21B-4719-AA83-248868A3D2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F8235-C58D-42C2-899D-8EC45F37E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EC132-FA2C-4087-BF9F-1498455EE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40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647655A3-5420-455D-B2FA-76885892B1FF}"/>
              </a:ext>
            </a:extLst>
          </p:cNvPr>
          <p:cNvGrpSpPr/>
          <p:nvPr/>
        </p:nvGrpSpPr>
        <p:grpSpPr>
          <a:xfrm>
            <a:off x="514626" y="237495"/>
            <a:ext cx="5838344" cy="5326909"/>
            <a:chOff x="514626" y="237495"/>
            <a:chExt cx="5838344" cy="532690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FF257CD-94F2-4743-A6C5-95536D3A8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4626" y="450575"/>
              <a:ext cx="3024000" cy="207579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74805A3-A0A3-49B5-A2FA-73B0F13EB3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28970" y="450575"/>
              <a:ext cx="3024000" cy="19782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F434BE7-E175-4D10-B6F9-B7987777C1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626" y="2926471"/>
              <a:ext cx="3024000" cy="253430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1A0AA76-89C6-4629-995F-F9A51C230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28970" y="3206961"/>
              <a:ext cx="3024000" cy="1984101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AAC7BA1-A902-45B5-96B8-883B791E79C5}"/>
                </a:ext>
              </a:extLst>
            </p:cNvPr>
            <p:cNvGrpSpPr/>
            <p:nvPr/>
          </p:nvGrpSpPr>
          <p:grpSpPr>
            <a:xfrm>
              <a:off x="1090838" y="2376731"/>
              <a:ext cx="2276808" cy="444870"/>
              <a:chOff x="1090838" y="2376731"/>
              <a:chExt cx="2276808" cy="444870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C38D598-4AC7-4539-AE3B-0D165DDDAC91}"/>
                  </a:ext>
                </a:extLst>
              </p:cNvPr>
              <p:cNvSpPr txBox="1"/>
              <p:nvPr/>
            </p:nvSpPr>
            <p:spPr>
              <a:xfrm rot="-2700000">
                <a:off x="1090838" y="2376731"/>
                <a:ext cx="609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PTAA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06BAB36-BD2A-49AC-B0CD-9057522D1E8D}"/>
                  </a:ext>
                </a:extLst>
              </p:cNvPr>
              <p:cNvSpPr txBox="1"/>
              <p:nvPr/>
            </p:nvSpPr>
            <p:spPr>
              <a:xfrm rot="-2700000">
                <a:off x="1204993" y="2544602"/>
                <a:ext cx="10844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MeO-2PACz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27365C9-6AC8-41A6-9FDA-1A6292981633}"/>
                  </a:ext>
                </a:extLst>
              </p:cNvPr>
              <p:cNvSpPr txBox="1"/>
              <p:nvPr/>
            </p:nvSpPr>
            <p:spPr>
              <a:xfrm rot="-2700000">
                <a:off x="2130408" y="2394502"/>
                <a:ext cx="6598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2PACz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7633A7D-88DC-4CAD-896D-39A4017C0649}"/>
                  </a:ext>
                </a:extLst>
              </p:cNvPr>
              <p:cNvSpPr txBox="1"/>
              <p:nvPr/>
            </p:nvSpPr>
            <p:spPr>
              <a:xfrm rot="-2700000">
                <a:off x="2434819" y="2491009"/>
                <a:ext cx="9328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Me-4PACz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E776FE5-8E09-4DFE-9C80-556820FAB901}"/>
                </a:ext>
              </a:extLst>
            </p:cNvPr>
            <p:cNvGrpSpPr/>
            <p:nvPr/>
          </p:nvGrpSpPr>
          <p:grpSpPr>
            <a:xfrm>
              <a:off x="3958636" y="2362463"/>
              <a:ext cx="2276808" cy="444870"/>
              <a:chOff x="1090838" y="2376731"/>
              <a:chExt cx="2276808" cy="444870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322DB30-1DCF-4BA2-B29B-777F3726F1AE}"/>
                  </a:ext>
                </a:extLst>
              </p:cNvPr>
              <p:cNvSpPr txBox="1"/>
              <p:nvPr/>
            </p:nvSpPr>
            <p:spPr>
              <a:xfrm rot="-2700000">
                <a:off x="1090838" y="2376731"/>
                <a:ext cx="609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PTAA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CD80A80-A533-42E9-A5CF-28FD3797D50D}"/>
                  </a:ext>
                </a:extLst>
              </p:cNvPr>
              <p:cNvSpPr txBox="1"/>
              <p:nvPr/>
            </p:nvSpPr>
            <p:spPr>
              <a:xfrm rot="-2700000">
                <a:off x="1204993" y="2544602"/>
                <a:ext cx="10844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MeO-2PACz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3FFD557-27D6-46D8-8B64-0B1C3F8A2C46}"/>
                  </a:ext>
                </a:extLst>
              </p:cNvPr>
              <p:cNvSpPr txBox="1"/>
              <p:nvPr/>
            </p:nvSpPr>
            <p:spPr>
              <a:xfrm rot="-2700000">
                <a:off x="2130408" y="2394502"/>
                <a:ext cx="6598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2PACz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ADBCD71-3B7F-403E-B5B9-E56AAC24E820}"/>
                  </a:ext>
                </a:extLst>
              </p:cNvPr>
              <p:cNvSpPr txBox="1"/>
              <p:nvPr/>
            </p:nvSpPr>
            <p:spPr>
              <a:xfrm rot="-2700000">
                <a:off x="2434819" y="2491009"/>
                <a:ext cx="9328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Me-4PACz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DA5E5C2-2E79-460F-83B0-EDCC75F126CF}"/>
                </a:ext>
              </a:extLst>
            </p:cNvPr>
            <p:cNvGrpSpPr/>
            <p:nvPr/>
          </p:nvGrpSpPr>
          <p:grpSpPr>
            <a:xfrm>
              <a:off x="3919961" y="5119534"/>
              <a:ext cx="2276808" cy="444870"/>
              <a:chOff x="1090838" y="2376731"/>
              <a:chExt cx="2276808" cy="444870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84E6F14-F2EC-4E63-94CE-90BC188C6DC7}"/>
                  </a:ext>
                </a:extLst>
              </p:cNvPr>
              <p:cNvSpPr txBox="1"/>
              <p:nvPr/>
            </p:nvSpPr>
            <p:spPr>
              <a:xfrm rot="-2700000">
                <a:off x="1090838" y="2376731"/>
                <a:ext cx="609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PTAA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614038E-FD69-4946-9856-967E3BBCDED0}"/>
                  </a:ext>
                </a:extLst>
              </p:cNvPr>
              <p:cNvSpPr txBox="1"/>
              <p:nvPr/>
            </p:nvSpPr>
            <p:spPr>
              <a:xfrm rot="-2700000">
                <a:off x="1204993" y="2544602"/>
                <a:ext cx="10844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MeO-2PACz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08ABC15-C570-482B-8A64-04BF3C3310E9}"/>
                  </a:ext>
                </a:extLst>
              </p:cNvPr>
              <p:cNvSpPr txBox="1"/>
              <p:nvPr/>
            </p:nvSpPr>
            <p:spPr>
              <a:xfrm rot="-2700000">
                <a:off x="2130408" y="2394502"/>
                <a:ext cx="6598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2PACz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A12ECF7-354D-4C4E-A08F-D42ED8EC965C}"/>
                  </a:ext>
                </a:extLst>
              </p:cNvPr>
              <p:cNvSpPr txBox="1"/>
              <p:nvPr/>
            </p:nvSpPr>
            <p:spPr>
              <a:xfrm rot="-2700000">
                <a:off x="2434819" y="2491009"/>
                <a:ext cx="9328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Me-4PACz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F6DFD6F-5645-4D77-AE7E-2ACD90C0FF01}"/>
                </a:ext>
              </a:extLst>
            </p:cNvPr>
            <p:cNvGrpSpPr/>
            <p:nvPr/>
          </p:nvGrpSpPr>
          <p:grpSpPr>
            <a:xfrm>
              <a:off x="1097093" y="5116315"/>
              <a:ext cx="2276808" cy="444870"/>
              <a:chOff x="1090838" y="2376731"/>
              <a:chExt cx="2276808" cy="444870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59933E0-7506-4051-BB91-711A6AC3DEB4}"/>
                  </a:ext>
                </a:extLst>
              </p:cNvPr>
              <p:cNvSpPr txBox="1"/>
              <p:nvPr/>
            </p:nvSpPr>
            <p:spPr>
              <a:xfrm rot="-2700000">
                <a:off x="1090838" y="2376731"/>
                <a:ext cx="609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PTAA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8A9345F-93CD-4992-A495-A92CF0C1F661}"/>
                  </a:ext>
                </a:extLst>
              </p:cNvPr>
              <p:cNvSpPr txBox="1"/>
              <p:nvPr/>
            </p:nvSpPr>
            <p:spPr>
              <a:xfrm rot="-2700000">
                <a:off x="1204993" y="2544602"/>
                <a:ext cx="10844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MeO-2PACz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DA54463-B089-4C19-9C7A-55A6C5084DB9}"/>
                  </a:ext>
                </a:extLst>
              </p:cNvPr>
              <p:cNvSpPr txBox="1"/>
              <p:nvPr/>
            </p:nvSpPr>
            <p:spPr>
              <a:xfrm rot="-2700000">
                <a:off x="2130408" y="2394502"/>
                <a:ext cx="6598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2PACz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8CF3676-CE05-49FB-91DF-1471E9C7D0AD}"/>
                  </a:ext>
                </a:extLst>
              </p:cNvPr>
              <p:cNvSpPr txBox="1"/>
              <p:nvPr/>
            </p:nvSpPr>
            <p:spPr>
              <a:xfrm rot="-2700000">
                <a:off x="2434819" y="2491009"/>
                <a:ext cx="9328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Me-4PACz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CD28BBD-A210-48A7-B7EE-23E7AA3EF55D}"/>
                </a:ext>
              </a:extLst>
            </p:cNvPr>
            <p:cNvSpPr txBox="1"/>
            <p:nvPr/>
          </p:nvSpPr>
          <p:spPr>
            <a:xfrm>
              <a:off x="599681" y="237495"/>
              <a:ext cx="460744" cy="276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89B7275-4C07-4014-B913-6BCAE88910EA}"/>
                </a:ext>
              </a:extLst>
            </p:cNvPr>
            <p:cNvSpPr txBox="1"/>
            <p:nvPr/>
          </p:nvSpPr>
          <p:spPr>
            <a:xfrm>
              <a:off x="3399849" y="237495"/>
              <a:ext cx="460744" cy="276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AF8BAC7-8CDE-4B1E-ADF2-69B8F31CAFA3}"/>
                </a:ext>
              </a:extLst>
            </p:cNvPr>
            <p:cNvSpPr txBox="1"/>
            <p:nvPr/>
          </p:nvSpPr>
          <p:spPr>
            <a:xfrm>
              <a:off x="599681" y="2709265"/>
              <a:ext cx="460744" cy="276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1D1AFC9-AC24-4001-8C76-74275E271679}"/>
                </a:ext>
              </a:extLst>
            </p:cNvPr>
            <p:cNvSpPr txBox="1"/>
            <p:nvPr/>
          </p:nvSpPr>
          <p:spPr>
            <a:xfrm>
              <a:off x="3399849" y="2709265"/>
              <a:ext cx="460744" cy="276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7259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52521B-7BAB-438C-AA52-3B58F1BB619F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8b1a707d-ea55-4e3c-b465-2d4ae727811f"/>
    <ds:schemaRef ds:uri="7584b939-a544-485e-9dc3-66dec2bd945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C1CBD29-1573-4CF7-9BC7-4947F4DC4C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83F7A01-5E32-4429-A7DD-15BA96209E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7</cp:revision>
  <dcterms:created xsi:type="dcterms:W3CDTF">2022-02-07T18:56:44Z</dcterms:created>
  <dcterms:modified xsi:type="dcterms:W3CDTF">2024-07-23T19:20:47Z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